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Slab"/>
      <p:regular r:id="rId15"/>
      <p:bold r:id="rId16"/>
    </p:embeddedFont>
    <p:embeddedFont>
      <p:font typeface="Roboto Condensed"/>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Condensed-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Slab-regular.fntdata"/><Relationship Id="rId14" Type="http://schemas.openxmlformats.org/officeDocument/2006/relationships/slide" Target="slides/slide9.xml"/><Relationship Id="rId17" Type="http://schemas.openxmlformats.org/officeDocument/2006/relationships/font" Target="fonts/RobotoCondensed-regular.fntdata"/><Relationship Id="rId16" Type="http://schemas.openxmlformats.org/officeDocument/2006/relationships/font" Target="fonts/RobotoSlab-bold.fntdata"/><Relationship Id="rId5" Type="http://schemas.openxmlformats.org/officeDocument/2006/relationships/notesMaster" Target="notesMasters/notesMaster1.xml"/><Relationship Id="rId19" Type="http://schemas.openxmlformats.org/officeDocument/2006/relationships/font" Target="fonts/RobotoCondensed-italic.fntdata"/><Relationship Id="rId6" Type="http://schemas.openxmlformats.org/officeDocument/2006/relationships/slide" Target="slides/slide1.xml"/><Relationship Id="rId18" Type="http://schemas.openxmlformats.org/officeDocument/2006/relationships/font" Target="fonts/RobotoCondense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aa64a39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faa64a39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46dc805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46dc805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6e610b9e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116e610b9e7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6e610b9e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116e610b9e7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6146318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1161463188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6e610b9e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116e610b9e7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6e610b9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116e610b9e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6e610b9e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116e610b9e7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161463188c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1161463188c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79451" y="336925"/>
            <a:ext cx="7893000" cy="20526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algn="ctr">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579450" y="2274075"/>
            <a:ext cx="78930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3444098" y="3793675"/>
            <a:ext cx="2077824" cy="1139351"/>
          </a:xfrm>
          <a:prstGeom prst="rect">
            <a:avLst/>
          </a:prstGeom>
          <a:noFill/>
          <a:ln>
            <a:noFill/>
          </a:ln>
        </p:spPr>
      </p:pic>
      <p:sp>
        <p:nvSpPr>
          <p:cNvPr id="14" name="Google Shape;14;p2"/>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4" name="Google Shape;8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85" name="Google Shape;8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12"/>
          <p:cNvSpPr txBox="1"/>
          <p:nvPr>
            <p:ph type="title"/>
          </p:nvPr>
        </p:nvSpPr>
        <p:spPr>
          <a:xfrm>
            <a:off x="1088684" y="603389"/>
            <a:ext cx="7202456" cy="78692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
        <p:nvSpPr>
          <p:cNvPr id="88" name="Google Shape;88;p12"/>
          <p:cNvSpPr txBox="1"/>
          <p:nvPr>
            <p:ph idx="1" type="body"/>
          </p:nvPr>
        </p:nvSpPr>
        <p:spPr>
          <a:xfrm>
            <a:off x="1088684" y="1511799"/>
            <a:ext cx="7202456" cy="258796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SzPts val="1400"/>
              <a:buChar char="●"/>
              <a:defRPr sz="1100"/>
            </a:lvl1pPr>
            <a:lvl2pPr indent="-317500" lvl="1" marL="914400" algn="l">
              <a:lnSpc>
                <a:spcPct val="120000"/>
              </a:lnSpc>
              <a:spcBef>
                <a:spcPts val="1200"/>
              </a:spcBef>
              <a:spcAft>
                <a:spcPts val="0"/>
              </a:spcAft>
              <a:buSzPts val="1400"/>
              <a:buChar char="○"/>
              <a:defRPr sz="1100"/>
            </a:lvl2pPr>
            <a:lvl3pPr indent="-317500" lvl="2" marL="1371600" algn="l">
              <a:lnSpc>
                <a:spcPct val="120000"/>
              </a:lnSpc>
              <a:spcBef>
                <a:spcPts val="1200"/>
              </a:spcBef>
              <a:spcAft>
                <a:spcPts val="0"/>
              </a:spcAft>
              <a:buSzPts val="1400"/>
              <a:buChar char="■"/>
              <a:defRPr sz="1100"/>
            </a:lvl3pPr>
            <a:lvl4pPr indent="-317500" lvl="3" marL="1828800" algn="l">
              <a:lnSpc>
                <a:spcPct val="120000"/>
              </a:lnSpc>
              <a:spcBef>
                <a:spcPts val="1200"/>
              </a:spcBef>
              <a:spcAft>
                <a:spcPts val="0"/>
              </a:spcAft>
              <a:buSzPts val="1400"/>
              <a:buChar char="●"/>
              <a:defRPr sz="1100"/>
            </a:lvl4pPr>
            <a:lvl5pPr indent="-317500" lvl="4" marL="2286000" algn="l">
              <a:lnSpc>
                <a:spcPct val="120000"/>
              </a:lnSpc>
              <a:spcBef>
                <a:spcPts val="1200"/>
              </a:spcBef>
              <a:spcAft>
                <a:spcPts val="0"/>
              </a:spcAft>
              <a:buSzPts val="1400"/>
              <a:buChar char="○"/>
              <a:defRPr sz="1100"/>
            </a:lvl5pPr>
            <a:lvl6pPr indent="-317500" lvl="5" marL="2743200" algn="l">
              <a:lnSpc>
                <a:spcPct val="120000"/>
              </a:lnSpc>
              <a:spcBef>
                <a:spcPts val="1200"/>
              </a:spcBef>
              <a:spcAft>
                <a:spcPts val="0"/>
              </a:spcAft>
              <a:buSzPts val="1400"/>
              <a:buChar char="■"/>
              <a:defRPr sz="1100"/>
            </a:lvl6pPr>
            <a:lvl7pPr indent="-317500" lvl="6" marL="3200400" algn="l">
              <a:lnSpc>
                <a:spcPct val="120000"/>
              </a:lnSpc>
              <a:spcBef>
                <a:spcPts val="1200"/>
              </a:spcBef>
              <a:spcAft>
                <a:spcPts val="0"/>
              </a:spcAft>
              <a:buSzPts val="1400"/>
              <a:buChar char="●"/>
              <a:defRPr sz="1100"/>
            </a:lvl7pPr>
            <a:lvl8pPr indent="-317500" lvl="7" marL="3657600" algn="l">
              <a:lnSpc>
                <a:spcPct val="120000"/>
              </a:lnSpc>
              <a:spcBef>
                <a:spcPts val="1200"/>
              </a:spcBef>
              <a:spcAft>
                <a:spcPts val="0"/>
              </a:spcAft>
              <a:buSzPts val="1400"/>
              <a:buChar char="○"/>
              <a:defRPr sz="1100"/>
            </a:lvl8pPr>
            <a:lvl9pPr indent="-317500" lvl="8" marL="4114800" algn="l">
              <a:lnSpc>
                <a:spcPct val="120000"/>
              </a:lnSpc>
              <a:spcBef>
                <a:spcPts val="1200"/>
              </a:spcBef>
              <a:spcAft>
                <a:spcPts val="1200"/>
              </a:spcAft>
              <a:buSzPts val="1400"/>
              <a:buChar char="■"/>
              <a:defRPr sz="1100"/>
            </a:lvl9pPr>
          </a:lstStyle>
          <a:p/>
        </p:txBody>
      </p:sp>
      <p:sp>
        <p:nvSpPr>
          <p:cNvPr id="89" name="Google Shape;89;p12"/>
          <p:cNvSpPr txBox="1"/>
          <p:nvPr>
            <p:ph idx="10" type="dt"/>
          </p:nvPr>
        </p:nvSpPr>
        <p:spPr>
          <a:xfrm>
            <a:off x="5665604" y="247777"/>
            <a:ext cx="2625536" cy="231901"/>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90" name="Google Shape;90;p12"/>
          <p:cNvSpPr txBox="1"/>
          <p:nvPr>
            <p:ph idx="11" type="ftr"/>
          </p:nvPr>
        </p:nvSpPr>
        <p:spPr>
          <a:xfrm>
            <a:off x="1088684" y="246980"/>
            <a:ext cx="4454127" cy="231901"/>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91" name="Google Shape;91;p12"/>
          <p:cNvSpPr txBox="1"/>
          <p:nvPr>
            <p:ph idx="12" type="sldNum"/>
          </p:nvPr>
        </p:nvSpPr>
        <p:spPr>
          <a:xfrm>
            <a:off x="360045" y="599230"/>
            <a:ext cx="608264" cy="377684"/>
          </a:xfrm>
          <a:prstGeom prst="rect">
            <a:avLst/>
          </a:prstGeom>
          <a:noFill/>
          <a:ln>
            <a:noFill/>
          </a:ln>
        </p:spPr>
        <p:txBody>
          <a:bodyPr anchorCtr="0" anchor="t" bIns="34275" lIns="68575" spcFirstLastPara="1" rIns="68575" wrap="square" tIns="34275">
            <a:normAutofit/>
          </a:bodyPr>
          <a:lstStyle>
            <a:lvl1pPr indent="0" lvl="0" marL="0" algn="r">
              <a:spcBef>
                <a:spcPts val="0"/>
              </a:spcBef>
              <a:buNone/>
              <a:defRPr sz="1100"/>
            </a:lvl1pPr>
            <a:lvl2pPr indent="0" lvl="1" marL="0" algn="r">
              <a:spcBef>
                <a:spcPts val="0"/>
              </a:spcBef>
              <a:buNone/>
              <a:defRPr sz="1100"/>
            </a:lvl2pPr>
            <a:lvl3pPr indent="0" lvl="2" marL="0" algn="r">
              <a:spcBef>
                <a:spcPts val="0"/>
              </a:spcBef>
              <a:buNone/>
              <a:defRPr sz="1100"/>
            </a:lvl3pPr>
            <a:lvl4pPr indent="0" lvl="3" marL="0" algn="r">
              <a:spcBef>
                <a:spcPts val="0"/>
              </a:spcBef>
              <a:buNone/>
              <a:defRPr sz="1100"/>
            </a:lvl4pPr>
            <a:lvl5pPr indent="0" lvl="4" marL="0" algn="r">
              <a:spcBef>
                <a:spcPts val="0"/>
              </a:spcBef>
              <a:buNone/>
              <a:defRPr sz="1100"/>
            </a:lvl5pPr>
            <a:lvl6pPr indent="0" lvl="5" marL="0" algn="r">
              <a:spcBef>
                <a:spcPts val="0"/>
              </a:spcBef>
              <a:buNone/>
              <a:defRPr sz="1100"/>
            </a:lvl6pPr>
            <a:lvl7pPr indent="0" lvl="6" marL="0" algn="r">
              <a:spcBef>
                <a:spcPts val="0"/>
              </a:spcBef>
              <a:buNone/>
              <a:defRPr sz="1100"/>
            </a:lvl7pPr>
            <a:lvl8pPr indent="0" lvl="7" marL="0" algn="r">
              <a:spcBef>
                <a:spcPts val="0"/>
              </a:spcBef>
              <a:buNone/>
              <a:defRPr sz="1100"/>
            </a:lvl8pPr>
            <a:lvl9pPr indent="0" lvl="8" mar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cxnSp>
        <p:nvCxnSpPr>
          <p:cNvPr id="92" name="Google Shape;92;p12"/>
          <p:cNvCxnSpPr/>
          <p:nvPr/>
        </p:nvCxnSpPr>
        <p:spPr>
          <a:xfrm>
            <a:off x="1090422" y="1385316"/>
            <a:ext cx="720564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24" name="Google Shape;24;p3"/>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5" name="Shape 25"/>
        <p:cNvGrpSpPr/>
        <p:nvPr/>
      </p:nvGrpSpPr>
      <p:grpSpPr>
        <a:xfrm>
          <a:off x="0" y="0"/>
          <a:ext cx="0" cy="0"/>
          <a:chOff x="0" y="0"/>
          <a:chExt cx="0" cy="0"/>
        </a:xfrm>
      </p:grpSpPr>
      <p:sp>
        <p:nvSpPr>
          <p:cNvPr id="26" name="Google Shape;26;p4"/>
          <p:cNvSpPr txBox="1"/>
          <p:nvPr>
            <p:ph type="title"/>
          </p:nvPr>
        </p:nvSpPr>
        <p:spPr>
          <a:xfrm>
            <a:off x="364950" y="197775"/>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32" name="Google Shape;32;p4"/>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5"/>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5"/>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36" name="Google Shape;3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41" name="Google Shape;41;p5"/>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pic>
        <p:nvPicPr>
          <p:cNvPr id="42" name="Google Shape;42;p5"/>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3" name="Shape 43"/>
        <p:cNvGrpSpPr/>
        <p:nvPr/>
      </p:nvGrpSpPr>
      <p:grpSpPr>
        <a:xfrm>
          <a:off x="0" y="0"/>
          <a:ext cx="0" cy="0"/>
          <a:chOff x="0" y="0"/>
          <a:chExt cx="0" cy="0"/>
        </a:xfrm>
      </p:grpSpPr>
      <p:sp>
        <p:nvSpPr>
          <p:cNvPr id="44" name="Google Shape;44;p6"/>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6"/>
          <p:cNvSpPr txBox="1"/>
          <p:nvPr>
            <p:ph idx="1" type="body"/>
          </p:nvPr>
        </p:nvSpPr>
        <p:spPr>
          <a:xfrm>
            <a:off x="311700" y="100007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46" name="Google Shape;4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51" name="Google Shape;51;p6"/>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
        <p:nvSpPr>
          <p:cNvPr id="52" name="Google Shape;52;p6"/>
          <p:cNvSpPr txBox="1"/>
          <p:nvPr>
            <p:ph idx="2" type="body"/>
          </p:nvPr>
        </p:nvSpPr>
        <p:spPr>
          <a:xfrm>
            <a:off x="4635275" y="97502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53" name="Google Shape;53;p6"/>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7" name="Shape 57"/>
        <p:cNvGrpSpPr/>
        <p:nvPr/>
      </p:nvGrpSpPr>
      <p:grpSpPr>
        <a:xfrm>
          <a:off x="0" y="0"/>
          <a:ext cx="0" cy="0"/>
          <a:chOff x="0" y="0"/>
          <a:chExt cx="0" cy="0"/>
        </a:xfrm>
      </p:grpSpPr>
      <p:sp>
        <p:nvSpPr>
          <p:cNvPr id="58" name="Google Shape;58;p8"/>
          <p:cNvSpPr txBox="1"/>
          <p:nvPr>
            <p:ph type="title"/>
          </p:nvPr>
        </p:nvSpPr>
        <p:spPr>
          <a:xfrm>
            <a:off x="5144100" y="175650"/>
            <a:ext cx="3999900" cy="755700"/>
          </a:xfrm>
          <a:prstGeom prst="rect">
            <a:avLst/>
          </a:prstGeom>
        </p:spPr>
        <p:txBody>
          <a:bodyPr anchorCtr="0" anchor="b" bIns="91425" lIns="91425" spcFirstLastPara="1" rIns="91425" wrap="square" tIns="91425">
            <a:normAutofit/>
          </a:bodyPr>
          <a:lstStyle>
            <a:lvl1pPr lv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9" name="Google Shape;5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
        <p:nvSpPr>
          <p:cNvPr id="61" name="Google Shape;61;p8"/>
          <p:cNvSpPr txBox="1"/>
          <p:nvPr>
            <p:ph idx="1"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pic>
        <p:nvPicPr>
          <p:cNvPr id="62" name="Google Shape;62;p8"/>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63" name="Shape 63"/>
        <p:cNvGrpSpPr/>
        <p:nvPr/>
      </p:nvGrpSpPr>
      <p:grpSpPr>
        <a:xfrm>
          <a:off x="0" y="0"/>
          <a:ext cx="0" cy="0"/>
          <a:chOff x="0" y="0"/>
          <a:chExt cx="0" cy="0"/>
        </a:xfrm>
      </p:grpSpPr>
      <p:sp>
        <p:nvSpPr>
          <p:cNvPr id="64" name="Google Shape;64;p9"/>
          <p:cNvSpPr txBox="1"/>
          <p:nvPr>
            <p:ph type="title"/>
          </p:nvPr>
        </p:nvSpPr>
        <p:spPr>
          <a:xfrm>
            <a:off x="341425" y="117600"/>
            <a:ext cx="39999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5" name="Google Shape;6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9"/>
          <p:cNvSpPr txBox="1"/>
          <p:nvPr>
            <p:ph idx="1" type="body"/>
          </p:nvPr>
        </p:nvSpPr>
        <p:spPr>
          <a:xfrm>
            <a:off x="410725" y="12468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sp>
        <p:nvSpPr>
          <p:cNvPr id="67" name="Google Shape;67;p9"/>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71" name="Google Shape;71;p9"/>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2" name="Shape 72"/>
        <p:cNvGrpSpPr/>
        <p:nvPr/>
      </p:nvGrpSpPr>
      <p:grpSpPr>
        <a:xfrm>
          <a:off x="0" y="0"/>
          <a:ext cx="0" cy="0"/>
          <a:chOff x="0" y="0"/>
          <a:chExt cx="0" cy="0"/>
        </a:xfrm>
      </p:grpSpPr>
      <p:sp>
        <p:nvSpPr>
          <p:cNvPr id="73" name="Google Shape;73;p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4" name="Google Shape;74;p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5" name="Google Shape;75;p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666666"/>
              </a:buClr>
              <a:buSzPts val="1800"/>
              <a:buChar char="●"/>
              <a:defRPr>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76" name="Google Shape;7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0"/>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81" name="Google Shape;81;p10"/>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txBox="1"/>
          <p:nvPr>
            <p:ph type="title"/>
          </p:nvPr>
        </p:nvSpPr>
        <p:spPr>
          <a:xfrm>
            <a:off x="265500" y="1233175"/>
            <a:ext cx="28440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ctr">
              <a:spcBef>
                <a:spcPts val="0"/>
              </a:spcBef>
              <a:spcAft>
                <a:spcPts val="0"/>
              </a:spcAft>
              <a:buNone/>
            </a:pPr>
            <a:r>
              <a:rPr lang="en"/>
              <a:t>Upcoming Events</a:t>
            </a:r>
            <a:endParaRPr>
              <a:latin typeface="Roboto Condensed"/>
              <a:ea typeface="Roboto Condensed"/>
              <a:cs typeface="Roboto Condensed"/>
              <a:sym typeface="Roboto Condensed"/>
            </a:endParaRPr>
          </a:p>
        </p:txBody>
      </p:sp>
      <p:sp>
        <p:nvSpPr>
          <p:cNvPr id="101" name="Google Shape;101;p13"/>
          <p:cNvSpPr txBox="1"/>
          <p:nvPr>
            <p:ph idx="2" type="body"/>
          </p:nvPr>
        </p:nvSpPr>
        <p:spPr>
          <a:xfrm>
            <a:off x="2910725" y="388700"/>
            <a:ext cx="6047700" cy="4754700"/>
          </a:xfrm>
          <a:prstGeom prst="rect">
            <a:avLst/>
          </a:prstGeom>
        </p:spPr>
        <p:txBody>
          <a:bodyPr anchorCtr="0" anchor="ctr" bIns="91425" lIns="91425" spcFirstLastPara="1" rIns="91425" wrap="square" tIns="91425">
            <a:normAutofit fontScale="25000" lnSpcReduction="20000"/>
          </a:bodyPr>
          <a:lstStyle/>
          <a:p>
            <a:pPr indent="0" lvl="0" marL="0" rtl="0" algn="ctr">
              <a:lnSpc>
                <a:spcPct val="150000"/>
              </a:lnSpc>
              <a:spcBef>
                <a:spcPts val="0"/>
              </a:spcBef>
              <a:spcAft>
                <a:spcPts val="0"/>
              </a:spcAft>
              <a:buNone/>
            </a:pPr>
            <a:r>
              <a:rPr b="1" lang="en" sz="10500" u="sng">
                <a:solidFill>
                  <a:srgbClr val="981A31"/>
                </a:solidFill>
              </a:rPr>
              <a:t>We have a lot of </a:t>
            </a:r>
            <a:r>
              <a:rPr b="1" lang="en" sz="10500" u="sng">
                <a:solidFill>
                  <a:srgbClr val="981A31"/>
                </a:solidFill>
              </a:rPr>
              <a:t>upcoming</a:t>
            </a:r>
            <a:r>
              <a:rPr b="1" lang="en" sz="10500" u="sng">
                <a:solidFill>
                  <a:srgbClr val="981A31"/>
                </a:solidFill>
              </a:rPr>
              <a:t> events. Please mark these on your calendar. </a:t>
            </a:r>
            <a:endParaRPr b="1" sz="10500" u="sng">
              <a:solidFill>
                <a:srgbClr val="981A31"/>
              </a:solidFill>
            </a:endParaRPr>
          </a:p>
          <a:p>
            <a:pPr indent="-376237" lvl="0" marL="457200" rtl="0" algn="ctr">
              <a:lnSpc>
                <a:spcPct val="150000"/>
              </a:lnSpc>
              <a:spcBef>
                <a:spcPts val="1200"/>
              </a:spcBef>
              <a:spcAft>
                <a:spcPts val="0"/>
              </a:spcAft>
              <a:buClr>
                <a:srgbClr val="0000FF"/>
              </a:buClr>
              <a:buSzPct val="100000"/>
              <a:buChar char="❖"/>
            </a:pPr>
            <a:r>
              <a:rPr b="1" lang="en" sz="9300">
                <a:solidFill>
                  <a:srgbClr val="0000FF"/>
                </a:solidFill>
              </a:rPr>
              <a:t>Fri. Feb. 25- Picture Retakes</a:t>
            </a:r>
            <a:endParaRPr b="1" sz="9300">
              <a:solidFill>
                <a:srgbClr val="0000FF"/>
              </a:solidFill>
            </a:endParaRPr>
          </a:p>
          <a:p>
            <a:pPr indent="-376237" lvl="0" marL="457200" rtl="0" algn="ctr">
              <a:lnSpc>
                <a:spcPct val="150000"/>
              </a:lnSpc>
              <a:spcBef>
                <a:spcPts val="0"/>
              </a:spcBef>
              <a:spcAft>
                <a:spcPts val="0"/>
              </a:spcAft>
              <a:buClr>
                <a:schemeClr val="accent5"/>
              </a:buClr>
              <a:buSzPct val="100000"/>
              <a:buChar char="❖"/>
            </a:pPr>
            <a:r>
              <a:rPr b="1" lang="en" sz="9300">
                <a:solidFill>
                  <a:schemeClr val="accent5"/>
                </a:solidFill>
              </a:rPr>
              <a:t>Fri. March 11- ACC Midterm Advising</a:t>
            </a:r>
            <a:endParaRPr b="1" sz="9300">
              <a:solidFill>
                <a:schemeClr val="accent5"/>
              </a:solidFill>
            </a:endParaRPr>
          </a:p>
          <a:p>
            <a:pPr indent="-376237" lvl="0" marL="457200" rtl="0" algn="ctr">
              <a:lnSpc>
                <a:spcPct val="150000"/>
              </a:lnSpc>
              <a:spcBef>
                <a:spcPts val="0"/>
              </a:spcBef>
              <a:spcAft>
                <a:spcPts val="0"/>
              </a:spcAft>
              <a:buClr>
                <a:srgbClr val="783F04"/>
              </a:buClr>
              <a:buSzPct val="100000"/>
              <a:buChar char="❖"/>
            </a:pPr>
            <a:r>
              <a:rPr b="1" lang="en" sz="9300">
                <a:solidFill>
                  <a:srgbClr val="783F04"/>
                </a:solidFill>
              </a:rPr>
              <a:t>March 14-18- Spring Break</a:t>
            </a:r>
            <a:endParaRPr b="1" sz="9300">
              <a:solidFill>
                <a:srgbClr val="783F04"/>
              </a:solidFill>
            </a:endParaRPr>
          </a:p>
          <a:p>
            <a:pPr indent="-376237" lvl="0" marL="457200" rtl="0" algn="ctr">
              <a:lnSpc>
                <a:spcPct val="150000"/>
              </a:lnSpc>
              <a:spcBef>
                <a:spcPts val="0"/>
              </a:spcBef>
              <a:spcAft>
                <a:spcPts val="0"/>
              </a:spcAft>
              <a:buClr>
                <a:srgbClr val="000000"/>
              </a:buClr>
              <a:buSzPct val="100000"/>
              <a:buChar char="❖"/>
            </a:pPr>
            <a:r>
              <a:rPr b="1" lang="en" sz="9300">
                <a:solidFill>
                  <a:srgbClr val="000000"/>
                </a:solidFill>
              </a:rPr>
              <a:t>Fri. March 25- 11th/ 12th College Visit</a:t>
            </a:r>
            <a:endParaRPr b="1" sz="9300">
              <a:solidFill>
                <a:srgbClr val="000000"/>
              </a:solidFill>
            </a:endParaRPr>
          </a:p>
          <a:p>
            <a:pPr indent="-376237" lvl="0" marL="457200" rtl="0" algn="ctr">
              <a:lnSpc>
                <a:spcPct val="150000"/>
              </a:lnSpc>
              <a:spcBef>
                <a:spcPts val="0"/>
              </a:spcBef>
              <a:spcAft>
                <a:spcPts val="0"/>
              </a:spcAft>
              <a:buClr>
                <a:srgbClr val="FF00FF"/>
              </a:buClr>
              <a:buSzPct val="100000"/>
              <a:buChar char="❖"/>
            </a:pPr>
            <a:r>
              <a:rPr b="1" lang="en" sz="9300">
                <a:solidFill>
                  <a:srgbClr val="FF00FF"/>
                </a:solidFill>
              </a:rPr>
              <a:t>Mon. April 4- ACC Summer Registration Opens</a:t>
            </a:r>
            <a:endParaRPr b="1" sz="9300">
              <a:solidFill>
                <a:srgbClr val="FF00FF"/>
              </a:solidFill>
            </a:endParaRPr>
          </a:p>
          <a:p>
            <a:pPr indent="0" lvl="0" marL="914400" rtl="0" algn="ctr">
              <a:lnSpc>
                <a:spcPct val="150000"/>
              </a:lnSpc>
              <a:spcBef>
                <a:spcPts val="1200"/>
              </a:spcBef>
              <a:spcAft>
                <a:spcPts val="0"/>
              </a:spcAft>
              <a:buNone/>
            </a:pPr>
            <a:r>
              <a:t/>
            </a:r>
            <a:endParaRPr b="1" sz="7700">
              <a:solidFill>
                <a:srgbClr val="981A31"/>
              </a:solidFill>
            </a:endParaRPr>
          </a:p>
          <a:p>
            <a:pPr indent="0" lvl="0" marL="0" rtl="0" algn="ctr">
              <a:lnSpc>
                <a:spcPct val="100000"/>
              </a:lnSpc>
              <a:spcBef>
                <a:spcPts val="1200"/>
              </a:spcBef>
              <a:spcAft>
                <a:spcPts val="0"/>
              </a:spcAft>
              <a:buNone/>
            </a:pPr>
            <a:r>
              <a:t/>
            </a:r>
            <a:endParaRPr b="1" sz="7700">
              <a:solidFill>
                <a:srgbClr val="00FF00"/>
              </a:solidFill>
            </a:endParaRPr>
          </a:p>
          <a:p>
            <a:pPr indent="0" lvl="0" marL="457200" rtl="0" algn="ctr">
              <a:lnSpc>
                <a:spcPct val="100000"/>
              </a:lnSpc>
              <a:spcBef>
                <a:spcPts val="1200"/>
              </a:spcBef>
              <a:spcAft>
                <a:spcPts val="1200"/>
              </a:spcAft>
              <a:buNone/>
            </a:pPr>
            <a:r>
              <a:t/>
            </a:r>
            <a:endParaRPr b="1" sz="2000">
              <a:solidFill>
                <a:srgbClr val="00689D"/>
              </a:solidFill>
            </a:endParaRPr>
          </a:p>
        </p:txBody>
      </p:sp>
      <p:sp>
        <p:nvSpPr>
          <p:cNvPr id="102" name="Google Shape;102;p13"/>
          <p:cNvSpPr txBox="1"/>
          <p:nvPr/>
        </p:nvSpPr>
        <p:spPr>
          <a:xfrm>
            <a:off x="7719775" y="4753225"/>
            <a:ext cx="10476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1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txBox="1"/>
          <p:nvPr>
            <p:ph type="title"/>
          </p:nvPr>
        </p:nvSpPr>
        <p:spPr>
          <a:xfrm>
            <a:off x="265500" y="1233175"/>
            <a:ext cx="28440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ctr">
              <a:spcBef>
                <a:spcPts val="0"/>
              </a:spcBef>
              <a:spcAft>
                <a:spcPts val="0"/>
              </a:spcAft>
              <a:buNone/>
            </a:pPr>
            <a:r>
              <a:rPr lang="en"/>
              <a:t>Upcoming Events</a:t>
            </a:r>
            <a:endParaRPr>
              <a:latin typeface="Roboto Condensed"/>
              <a:ea typeface="Roboto Condensed"/>
              <a:cs typeface="Roboto Condensed"/>
              <a:sym typeface="Roboto Condensed"/>
            </a:endParaRPr>
          </a:p>
        </p:txBody>
      </p:sp>
      <p:sp>
        <p:nvSpPr>
          <p:cNvPr id="111" name="Google Shape;111;p14"/>
          <p:cNvSpPr txBox="1"/>
          <p:nvPr>
            <p:ph idx="2" type="body"/>
          </p:nvPr>
        </p:nvSpPr>
        <p:spPr>
          <a:xfrm>
            <a:off x="2910725" y="388700"/>
            <a:ext cx="6047700" cy="4754700"/>
          </a:xfrm>
          <a:prstGeom prst="rect">
            <a:avLst/>
          </a:prstGeom>
        </p:spPr>
        <p:txBody>
          <a:bodyPr anchorCtr="0" anchor="ctr"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b="1" sz="7700">
              <a:solidFill>
                <a:srgbClr val="981A31"/>
              </a:solidFill>
            </a:endParaRPr>
          </a:p>
          <a:p>
            <a:pPr indent="-382587" lvl="0" marL="914400" rtl="0" algn="ctr">
              <a:lnSpc>
                <a:spcPct val="150000"/>
              </a:lnSpc>
              <a:spcBef>
                <a:spcPts val="1200"/>
              </a:spcBef>
              <a:spcAft>
                <a:spcPts val="0"/>
              </a:spcAft>
              <a:buClr>
                <a:srgbClr val="FF00FF"/>
              </a:buClr>
              <a:buSzPct val="100000"/>
              <a:buChar char="❖"/>
            </a:pPr>
            <a:r>
              <a:rPr b="1" lang="en" sz="9700">
                <a:solidFill>
                  <a:srgbClr val="FF00FF"/>
                </a:solidFill>
              </a:rPr>
              <a:t>Fri. April 8- International Fair</a:t>
            </a:r>
            <a:endParaRPr b="1" sz="9700">
              <a:solidFill>
                <a:srgbClr val="FF00FF"/>
              </a:solidFill>
            </a:endParaRPr>
          </a:p>
          <a:p>
            <a:pPr indent="-382587" lvl="0" marL="914400" rtl="0" algn="ctr">
              <a:lnSpc>
                <a:spcPct val="150000"/>
              </a:lnSpc>
              <a:spcBef>
                <a:spcPts val="0"/>
              </a:spcBef>
              <a:spcAft>
                <a:spcPts val="0"/>
              </a:spcAft>
              <a:buClr>
                <a:srgbClr val="000000"/>
              </a:buClr>
              <a:buSzPct val="100000"/>
              <a:buChar char="❖"/>
            </a:pPr>
            <a:r>
              <a:rPr b="1" lang="en" sz="9700">
                <a:solidFill>
                  <a:srgbClr val="000000"/>
                </a:solidFill>
              </a:rPr>
              <a:t>Fri. Apr. 15- No School</a:t>
            </a:r>
            <a:endParaRPr b="1" sz="9700">
              <a:solidFill>
                <a:srgbClr val="000000"/>
              </a:solidFill>
            </a:endParaRPr>
          </a:p>
          <a:p>
            <a:pPr indent="-382587" lvl="0" marL="914400" rtl="0" algn="ctr">
              <a:lnSpc>
                <a:spcPct val="150000"/>
              </a:lnSpc>
              <a:spcBef>
                <a:spcPts val="0"/>
              </a:spcBef>
              <a:spcAft>
                <a:spcPts val="0"/>
              </a:spcAft>
              <a:buClr>
                <a:srgbClr val="00FF00"/>
              </a:buClr>
              <a:buSzPct val="100000"/>
              <a:buChar char="❖"/>
            </a:pPr>
            <a:r>
              <a:rPr b="1" lang="en" sz="9700">
                <a:solidFill>
                  <a:srgbClr val="00FF00"/>
                </a:solidFill>
              </a:rPr>
              <a:t>Mon. Apr. 18- No BISD, 11th/ 12th still have ACC</a:t>
            </a:r>
            <a:endParaRPr b="1" sz="9700">
              <a:solidFill>
                <a:schemeClr val="dk2"/>
              </a:solidFill>
            </a:endParaRPr>
          </a:p>
          <a:p>
            <a:pPr indent="-382587" lvl="0" marL="914400" rtl="0" algn="ctr">
              <a:lnSpc>
                <a:spcPct val="150000"/>
              </a:lnSpc>
              <a:spcBef>
                <a:spcPts val="0"/>
              </a:spcBef>
              <a:spcAft>
                <a:spcPts val="0"/>
              </a:spcAft>
              <a:buClr>
                <a:srgbClr val="A61C00"/>
              </a:buClr>
              <a:buSzPct val="100000"/>
              <a:buChar char="❖"/>
            </a:pPr>
            <a:r>
              <a:rPr b="1" lang="en" sz="9700">
                <a:solidFill>
                  <a:srgbClr val="A61C00"/>
                </a:solidFill>
              </a:rPr>
              <a:t>Fri. Apr. 25- Last Day to Withdraw from ACC classes</a:t>
            </a:r>
            <a:endParaRPr b="1" sz="9700">
              <a:solidFill>
                <a:srgbClr val="FF0000"/>
              </a:solidFill>
            </a:endParaRPr>
          </a:p>
          <a:p>
            <a:pPr indent="-382587" lvl="0" marL="914400" rtl="0" algn="ctr">
              <a:lnSpc>
                <a:spcPct val="150000"/>
              </a:lnSpc>
              <a:spcBef>
                <a:spcPts val="0"/>
              </a:spcBef>
              <a:spcAft>
                <a:spcPts val="0"/>
              </a:spcAft>
              <a:buClr>
                <a:srgbClr val="00689D"/>
              </a:buClr>
              <a:buSzPct val="100000"/>
              <a:buChar char="❖"/>
            </a:pPr>
            <a:r>
              <a:rPr b="1" lang="en" sz="9700">
                <a:solidFill>
                  <a:srgbClr val="00689D"/>
                </a:solidFill>
              </a:rPr>
              <a:t>Fri. Apr. 29- 9th/ 10th College Visit</a:t>
            </a:r>
            <a:endParaRPr b="1" sz="9700">
              <a:solidFill>
                <a:srgbClr val="00689D"/>
              </a:solidFill>
            </a:endParaRPr>
          </a:p>
          <a:p>
            <a:pPr indent="0" lvl="0" marL="914400" rtl="0" algn="ctr">
              <a:lnSpc>
                <a:spcPct val="150000"/>
              </a:lnSpc>
              <a:spcBef>
                <a:spcPts val="1200"/>
              </a:spcBef>
              <a:spcAft>
                <a:spcPts val="0"/>
              </a:spcAft>
              <a:buNone/>
            </a:pPr>
            <a:r>
              <a:t/>
            </a:r>
            <a:endParaRPr b="1" sz="7700">
              <a:solidFill>
                <a:srgbClr val="981A31"/>
              </a:solidFill>
            </a:endParaRPr>
          </a:p>
          <a:p>
            <a:pPr indent="0" lvl="0" marL="0" rtl="0" algn="ctr">
              <a:lnSpc>
                <a:spcPct val="100000"/>
              </a:lnSpc>
              <a:spcBef>
                <a:spcPts val="1200"/>
              </a:spcBef>
              <a:spcAft>
                <a:spcPts val="0"/>
              </a:spcAft>
              <a:buNone/>
            </a:pPr>
            <a:r>
              <a:t/>
            </a:r>
            <a:endParaRPr b="1" sz="7700">
              <a:solidFill>
                <a:srgbClr val="00FF00"/>
              </a:solidFill>
            </a:endParaRPr>
          </a:p>
          <a:p>
            <a:pPr indent="0" lvl="0" marL="457200" rtl="0" algn="ctr">
              <a:lnSpc>
                <a:spcPct val="100000"/>
              </a:lnSpc>
              <a:spcBef>
                <a:spcPts val="1200"/>
              </a:spcBef>
              <a:spcAft>
                <a:spcPts val="1200"/>
              </a:spcAft>
              <a:buNone/>
            </a:pPr>
            <a:r>
              <a:t/>
            </a:r>
            <a:endParaRPr b="1" sz="2000">
              <a:solidFill>
                <a:srgbClr val="00689D"/>
              </a:solidFill>
            </a:endParaRPr>
          </a:p>
        </p:txBody>
      </p:sp>
      <p:sp>
        <p:nvSpPr>
          <p:cNvPr id="112" name="Google Shape;112;p14"/>
          <p:cNvSpPr txBox="1"/>
          <p:nvPr/>
        </p:nvSpPr>
        <p:spPr>
          <a:xfrm>
            <a:off x="7719775" y="4753225"/>
            <a:ext cx="10476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5"/>
          <p:cNvSpPr txBox="1"/>
          <p:nvPr>
            <p:ph type="title"/>
          </p:nvPr>
        </p:nvSpPr>
        <p:spPr>
          <a:xfrm>
            <a:off x="1088684" y="240383"/>
            <a:ext cx="7202400" cy="1068900"/>
          </a:xfrm>
          <a:prstGeom prst="rect">
            <a:avLst/>
          </a:prstGeom>
          <a:noFill/>
          <a:ln>
            <a:noFill/>
          </a:ln>
        </p:spPr>
        <p:txBody>
          <a:bodyPr anchorCtr="0" anchor="t"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Gill Sans"/>
              <a:buNone/>
            </a:pPr>
            <a:r>
              <a:rPr lang="en" sz="4500"/>
              <a:t>Transcript Information</a:t>
            </a:r>
            <a:endParaRPr sz="4500"/>
          </a:p>
          <a:p>
            <a:pPr indent="0" lvl="0" marL="0" rtl="0" algn="ctr">
              <a:lnSpc>
                <a:spcPct val="90000"/>
              </a:lnSpc>
              <a:spcBef>
                <a:spcPts val="0"/>
              </a:spcBef>
              <a:spcAft>
                <a:spcPts val="0"/>
              </a:spcAft>
              <a:buClr>
                <a:schemeClr val="dk1"/>
              </a:buClr>
              <a:buSzPct val="125000"/>
              <a:buFont typeface="Gill Sans"/>
              <a:buNone/>
            </a:pPr>
            <a:br>
              <a:rPr lang="en" sz="3600"/>
            </a:br>
            <a:endParaRPr sz="3600"/>
          </a:p>
        </p:txBody>
      </p:sp>
      <p:sp>
        <p:nvSpPr>
          <p:cNvPr id="118" name="Google Shape;118;p15"/>
          <p:cNvSpPr txBox="1"/>
          <p:nvPr>
            <p:ph idx="1" type="body"/>
          </p:nvPr>
        </p:nvSpPr>
        <p:spPr>
          <a:xfrm>
            <a:off x="318050" y="907500"/>
            <a:ext cx="8420700" cy="3906900"/>
          </a:xfrm>
          <a:prstGeom prst="rect">
            <a:avLst/>
          </a:prstGeom>
          <a:noFill/>
          <a:ln>
            <a:noFill/>
          </a:ln>
        </p:spPr>
        <p:txBody>
          <a:bodyPr anchorCtr="0" anchor="t" bIns="34275" lIns="68575" spcFirstLastPara="1" rIns="68575" wrap="square" tIns="34275">
            <a:noAutofit/>
          </a:bodyPr>
          <a:lstStyle/>
          <a:p>
            <a:pPr indent="0" lvl="0" marL="914400" rtl="0" algn="ctr">
              <a:lnSpc>
                <a:spcPct val="120000"/>
              </a:lnSpc>
              <a:spcBef>
                <a:spcPts val="800"/>
              </a:spcBef>
              <a:spcAft>
                <a:spcPts val="0"/>
              </a:spcAft>
              <a:buNone/>
            </a:pPr>
            <a:r>
              <a:rPr b="1" lang="en" sz="2200"/>
              <a:t>Most of you should have received your transcript from Mr. Longoria. </a:t>
            </a:r>
            <a:endParaRPr b="1" sz="2200"/>
          </a:p>
          <a:p>
            <a:pPr indent="0" lvl="0" marL="914400" rtl="0" algn="ctr">
              <a:lnSpc>
                <a:spcPct val="120000"/>
              </a:lnSpc>
              <a:spcBef>
                <a:spcPts val="800"/>
              </a:spcBef>
              <a:spcAft>
                <a:spcPts val="0"/>
              </a:spcAft>
              <a:buNone/>
            </a:pPr>
            <a:r>
              <a:rPr b="1" lang="en" sz="2200"/>
              <a:t>Here is some information on how to read it. </a:t>
            </a:r>
            <a:endParaRPr b="1" sz="2200"/>
          </a:p>
          <a:p>
            <a:pPr indent="0" lvl="0" marL="914400" rtl="0" algn="ctr">
              <a:lnSpc>
                <a:spcPct val="120000"/>
              </a:lnSpc>
              <a:spcBef>
                <a:spcPts val="800"/>
              </a:spcBef>
              <a:spcAft>
                <a:spcPts val="0"/>
              </a:spcAft>
              <a:buNone/>
            </a:pPr>
            <a:r>
              <a:t/>
            </a:r>
            <a:endParaRPr b="1" sz="2200"/>
          </a:p>
          <a:p>
            <a:pPr indent="0" lvl="0" marL="177800" rtl="0" algn="ctr">
              <a:lnSpc>
                <a:spcPct val="120000"/>
              </a:lnSpc>
              <a:spcBef>
                <a:spcPts val="800"/>
              </a:spcBef>
              <a:spcAft>
                <a:spcPts val="0"/>
              </a:spcAft>
              <a:buNone/>
            </a:pPr>
            <a:r>
              <a:t/>
            </a:r>
            <a:endParaRPr sz="2000"/>
          </a:p>
          <a:p>
            <a:pPr indent="0" lvl="0" marL="177800" rtl="0" algn="ctr">
              <a:lnSpc>
                <a:spcPct val="120000"/>
              </a:lnSpc>
              <a:spcBef>
                <a:spcPts val="800"/>
              </a:spcBef>
              <a:spcAft>
                <a:spcPts val="0"/>
              </a:spcAft>
              <a:buNone/>
            </a:pPr>
            <a:r>
              <a:t/>
            </a:r>
            <a:endParaRPr sz="1800"/>
          </a:p>
          <a:p>
            <a:pPr indent="-63500" lvl="0" marL="177800" rtl="0" algn="l">
              <a:lnSpc>
                <a:spcPct val="120000"/>
              </a:lnSpc>
              <a:spcBef>
                <a:spcPts val="800"/>
              </a:spcBef>
              <a:spcAft>
                <a:spcPts val="0"/>
              </a:spcAft>
              <a:buSzPts val="1800"/>
              <a:buFont typeface="Noto Sans Symbols"/>
              <a:buNone/>
            </a:pPr>
            <a:r>
              <a:t/>
            </a:r>
            <a:endParaRPr sz="1800"/>
          </a:p>
          <a:p>
            <a:pPr indent="0" lvl="0" marL="0" rtl="0" algn="ctr">
              <a:lnSpc>
                <a:spcPct val="120000"/>
              </a:lnSpc>
              <a:spcBef>
                <a:spcPts val="800"/>
              </a:spcBef>
              <a:spcAft>
                <a:spcPts val="1200"/>
              </a:spcAft>
              <a:buSzPts val="1800"/>
              <a:buNone/>
            </a:pPr>
            <a:r>
              <a:t/>
            </a:r>
            <a:endParaRPr sz="1800"/>
          </a:p>
        </p:txBody>
      </p:sp>
      <p:pic>
        <p:nvPicPr>
          <p:cNvPr id="119" name="Google Shape;119;p15"/>
          <p:cNvPicPr preferRelativeResize="0"/>
          <p:nvPr/>
        </p:nvPicPr>
        <p:blipFill>
          <a:blip r:embed="rId3">
            <a:alphaModFix/>
          </a:blip>
          <a:stretch>
            <a:fillRect/>
          </a:stretch>
        </p:blipFill>
        <p:spPr>
          <a:xfrm>
            <a:off x="1500475" y="2308750"/>
            <a:ext cx="6790600" cy="2724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6"/>
          <p:cNvSpPr txBox="1"/>
          <p:nvPr>
            <p:ph type="title"/>
          </p:nvPr>
        </p:nvSpPr>
        <p:spPr>
          <a:xfrm>
            <a:off x="1088684" y="240383"/>
            <a:ext cx="7202400" cy="1068900"/>
          </a:xfrm>
          <a:prstGeom prst="rect">
            <a:avLst/>
          </a:prstGeom>
          <a:noFill/>
          <a:ln>
            <a:noFill/>
          </a:ln>
        </p:spPr>
        <p:txBody>
          <a:bodyPr anchorCtr="0" anchor="t"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Gill Sans"/>
              <a:buNone/>
            </a:pPr>
            <a:r>
              <a:rPr lang="en" sz="4500"/>
              <a:t>Transcript Information</a:t>
            </a:r>
            <a:endParaRPr sz="4500"/>
          </a:p>
          <a:p>
            <a:pPr indent="0" lvl="0" marL="0" rtl="0" algn="ctr">
              <a:lnSpc>
                <a:spcPct val="90000"/>
              </a:lnSpc>
              <a:spcBef>
                <a:spcPts val="0"/>
              </a:spcBef>
              <a:spcAft>
                <a:spcPts val="0"/>
              </a:spcAft>
              <a:buClr>
                <a:schemeClr val="dk1"/>
              </a:buClr>
              <a:buSzPct val="125000"/>
              <a:buFont typeface="Gill Sans"/>
              <a:buNone/>
            </a:pPr>
            <a:br>
              <a:rPr lang="en" sz="3600"/>
            </a:br>
            <a:endParaRPr sz="3600"/>
          </a:p>
        </p:txBody>
      </p:sp>
      <p:sp>
        <p:nvSpPr>
          <p:cNvPr id="125" name="Google Shape;125;p16"/>
          <p:cNvSpPr txBox="1"/>
          <p:nvPr>
            <p:ph idx="1" type="body"/>
          </p:nvPr>
        </p:nvSpPr>
        <p:spPr>
          <a:xfrm>
            <a:off x="318050" y="989925"/>
            <a:ext cx="8420700" cy="3824400"/>
          </a:xfrm>
          <a:prstGeom prst="rect">
            <a:avLst/>
          </a:prstGeom>
          <a:noFill/>
          <a:ln>
            <a:noFill/>
          </a:ln>
        </p:spPr>
        <p:txBody>
          <a:bodyPr anchorCtr="0" anchor="t" bIns="34275" lIns="68575" spcFirstLastPara="1" rIns="68575" wrap="square" tIns="34275">
            <a:noAutofit/>
          </a:bodyPr>
          <a:lstStyle/>
          <a:p>
            <a:pPr indent="0" lvl="0" marL="914400" rtl="0" algn="ctr">
              <a:lnSpc>
                <a:spcPct val="120000"/>
              </a:lnSpc>
              <a:spcBef>
                <a:spcPts val="800"/>
              </a:spcBef>
              <a:spcAft>
                <a:spcPts val="0"/>
              </a:spcAft>
              <a:buNone/>
            </a:pPr>
            <a:r>
              <a:rPr b="1" lang="en" sz="2200"/>
              <a:t>Your transcript lists all the classes you have taken since freshman year and your grades. </a:t>
            </a:r>
            <a:endParaRPr b="1" sz="2200"/>
          </a:p>
          <a:p>
            <a:pPr indent="0" lvl="0" marL="914400" rtl="0" algn="ctr">
              <a:lnSpc>
                <a:spcPct val="120000"/>
              </a:lnSpc>
              <a:spcBef>
                <a:spcPts val="800"/>
              </a:spcBef>
              <a:spcAft>
                <a:spcPts val="0"/>
              </a:spcAft>
              <a:buNone/>
            </a:pPr>
            <a:r>
              <a:rPr b="1" lang="en" sz="2200"/>
              <a:t>If you see letters beside the name of the class, look at the bottom of the page. </a:t>
            </a:r>
            <a:endParaRPr b="1" sz="2200"/>
          </a:p>
          <a:p>
            <a:pPr indent="0" lvl="0" marL="914400" rtl="0" algn="ctr">
              <a:lnSpc>
                <a:spcPct val="120000"/>
              </a:lnSpc>
              <a:spcBef>
                <a:spcPts val="800"/>
              </a:spcBef>
              <a:spcAft>
                <a:spcPts val="0"/>
              </a:spcAft>
              <a:buNone/>
            </a:pPr>
            <a:r>
              <a:rPr b="1" lang="en" sz="2200"/>
              <a:t>Some common ones:</a:t>
            </a:r>
            <a:endParaRPr b="1" sz="2200"/>
          </a:p>
          <a:p>
            <a:pPr indent="0" lvl="0" marL="914400" rtl="0" algn="ctr">
              <a:lnSpc>
                <a:spcPct val="120000"/>
              </a:lnSpc>
              <a:spcBef>
                <a:spcPts val="800"/>
              </a:spcBef>
              <a:spcAft>
                <a:spcPts val="0"/>
              </a:spcAft>
              <a:buNone/>
            </a:pPr>
            <a:r>
              <a:rPr b="1" lang="en" sz="2200"/>
              <a:t>D- College Dual Credit (ACC class)</a:t>
            </a:r>
            <a:endParaRPr b="1" sz="2200"/>
          </a:p>
          <a:p>
            <a:pPr indent="0" lvl="0" marL="914400" rtl="0" algn="ctr">
              <a:lnSpc>
                <a:spcPct val="120000"/>
              </a:lnSpc>
              <a:spcBef>
                <a:spcPts val="800"/>
              </a:spcBef>
              <a:spcAft>
                <a:spcPts val="0"/>
              </a:spcAft>
              <a:buNone/>
            </a:pPr>
            <a:r>
              <a:rPr b="1" lang="en" sz="2200"/>
              <a:t>R- Summer School</a:t>
            </a:r>
            <a:endParaRPr b="1" sz="2200"/>
          </a:p>
          <a:p>
            <a:pPr indent="0" lvl="0" marL="914400" rtl="0" algn="ctr">
              <a:lnSpc>
                <a:spcPct val="120000"/>
              </a:lnSpc>
              <a:spcBef>
                <a:spcPts val="800"/>
              </a:spcBef>
              <a:spcAft>
                <a:spcPts val="0"/>
              </a:spcAft>
              <a:buNone/>
            </a:pPr>
            <a:r>
              <a:rPr b="1" lang="en" sz="2200"/>
              <a:t>P- AP Course</a:t>
            </a:r>
            <a:endParaRPr b="1" sz="2200"/>
          </a:p>
          <a:p>
            <a:pPr indent="0" lvl="0" marL="914400" rtl="0" algn="ctr">
              <a:lnSpc>
                <a:spcPct val="120000"/>
              </a:lnSpc>
              <a:spcBef>
                <a:spcPts val="800"/>
              </a:spcBef>
              <a:spcAft>
                <a:spcPts val="0"/>
              </a:spcAft>
              <a:buNone/>
            </a:pPr>
            <a:r>
              <a:t/>
            </a:r>
            <a:endParaRPr b="1" sz="2200"/>
          </a:p>
          <a:p>
            <a:pPr indent="0" lvl="0" marL="177800" rtl="0" algn="ctr">
              <a:lnSpc>
                <a:spcPct val="120000"/>
              </a:lnSpc>
              <a:spcBef>
                <a:spcPts val="800"/>
              </a:spcBef>
              <a:spcAft>
                <a:spcPts val="0"/>
              </a:spcAft>
              <a:buNone/>
            </a:pPr>
            <a:r>
              <a:t/>
            </a:r>
            <a:endParaRPr sz="2000"/>
          </a:p>
          <a:p>
            <a:pPr indent="0" lvl="0" marL="177800" rtl="0" algn="ctr">
              <a:lnSpc>
                <a:spcPct val="120000"/>
              </a:lnSpc>
              <a:spcBef>
                <a:spcPts val="800"/>
              </a:spcBef>
              <a:spcAft>
                <a:spcPts val="0"/>
              </a:spcAft>
              <a:buNone/>
            </a:pPr>
            <a:r>
              <a:t/>
            </a:r>
            <a:endParaRPr sz="1800"/>
          </a:p>
          <a:p>
            <a:pPr indent="-63500" lvl="0" marL="177800" rtl="0" algn="l">
              <a:lnSpc>
                <a:spcPct val="120000"/>
              </a:lnSpc>
              <a:spcBef>
                <a:spcPts val="800"/>
              </a:spcBef>
              <a:spcAft>
                <a:spcPts val="0"/>
              </a:spcAft>
              <a:buSzPts val="1800"/>
              <a:buFont typeface="Noto Sans Symbols"/>
              <a:buNone/>
            </a:pPr>
            <a:r>
              <a:t/>
            </a:r>
            <a:endParaRPr sz="1800"/>
          </a:p>
          <a:p>
            <a:pPr indent="0" lvl="0" marL="0" rtl="0" algn="ctr">
              <a:lnSpc>
                <a:spcPct val="120000"/>
              </a:lnSpc>
              <a:spcBef>
                <a:spcPts val="800"/>
              </a:spcBef>
              <a:spcAft>
                <a:spcPts val="1200"/>
              </a:spcAft>
              <a:buSzPts val="1800"/>
              <a:buNone/>
            </a:pPr>
            <a:r>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7"/>
          <p:cNvSpPr txBox="1"/>
          <p:nvPr>
            <p:ph type="title"/>
          </p:nvPr>
        </p:nvSpPr>
        <p:spPr>
          <a:xfrm>
            <a:off x="1088675" y="643728"/>
            <a:ext cx="7202400" cy="665700"/>
          </a:xfrm>
          <a:prstGeom prst="rect">
            <a:avLst/>
          </a:prstGeom>
          <a:noFill/>
          <a:ln>
            <a:noFill/>
          </a:ln>
        </p:spPr>
        <p:txBody>
          <a:bodyPr anchorCtr="0" anchor="t"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Gill Sans"/>
              <a:buNone/>
            </a:pPr>
            <a:r>
              <a:rPr lang="en" sz="4500"/>
              <a:t>GPA</a:t>
            </a:r>
            <a:endParaRPr sz="4500"/>
          </a:p>
          <a:p>
            <a:pPr indent="0" lvl="0" marL="0" rtl="0" algn="ctr">
              <a:lnSpc>
                <a:spcPct val="90000"/>
              </a:lnSpc>
              <a:spcBef>
                <a:spcPts val="0"/>
              </a:spcBef>
              <a:spcAft>
                <a:spcPts val="0"/>
              </a:spcAft>
              <a:buClr>
                <a:schemeClr val="dk1"/>
              </a:buClr>
              <a:buSzPct val="125000"/>
              <a:buFont typeface="Gill Sans"/>
              <a:buNone/>
            </a:pPr>
            <a:br>
              <a:rPr lang="en" sz="3600"/>
            </a:br>
            <a:endParaRPr sz="3600"/>
          </a:p>
        </p:txBody>
      </p:sp>
      <p:sp>
        <p:nvSpPr>
          <p:cNvPr id="131" name="Google Shape;131;p17"/>
          <p:cNvSpPr txBox="1"/>
          <p:nvPr>
            <p:ph idx="1" type="body"/>
          </p:nvPr>
        </p:nvSpPr>
        <p:spPr>
          <a:xfrm>
            <a:off x="318050" y="907500"/>
            <a:ext cx="8420700" cy="3906900"/>
          </a:xfrm>
          <a:prstGeom prst="rect">
            <a:avLst/>
          </a:prstGeom>
          <a:noFill/>
          <a:ln>
            <a:noFill/>
          </a:ln>
        </p:spPr>
        <p:txBody>
          <a:bodyPr anchorCtr="0" anchor="t" bIns="34275" lIns="68575" spcFirstLastPara="1" rIns="68575" wrap="square" tIns="34275">
            <a:noAutofit/>
          </a:bodyPr>
          <a:lstStyle/>
          <a:p>
            <a:pPr indent="0" lvl="0" marL="914400" rtl="0" algn="ctr">
              <a:lnSpc>
                <a:spcPct val="120000"/>
              </a:lnSpc>
              <a:spcBef>
                <a:spcPts val="800"/>
              </a:spcBef>
              <a:spcAft>
                <a:spcPts val="0"/>
              </a:spcAft>
              <a:buNone/>
            </a:pPr>
            <a:r>
              <a:t/>
            </a:r>
            <a:endParaRPr b="1" sz="2200"/>
          </a:p>
          <a:p>
            <a:pPr indent="0" lvl="0" marL="914400" rtl="0" algn="ctr">
              <a:lnSpc>
                <a:spcPct val="120000"/>
              </a:lnSpc>
              <a:spcBef>
                <a:spcPts val="800"/>
              </a:spcBef>
              <a:spcAft>
                <a:spcPts val="0"/>
              </a:spcAft>
              <a:buNone/>
            </a:pPr>
            <a:r>
              <a:rPr b="1" lang="en" sz="2200"/>
              <a:t>In the bottom left hand corner is your GPA. </a:t>
            </a:r>
            <a:endParaRPr b="1" sz="2200"/>
          </a:p>
          <a:p>
            <a:pPr indent="0" lvl="0" marL="914400" rtl="0" algn="ctr">
              <a:lnSpc>
                <a:spcPct val="120000"/>
              </a:lnSpc>
              <a:spcBef>
                <a:spcPts val="800"/>
              </a:spcBef>
              <a:spcAft>
                <a:spcPts val="0"/>
              </a:spcAft>
              <a:buNone/>
            </a:pPr>
            <a:r>
              <a:rPr b="1" lang="en" sz="2200"/>
              <a:t>It is on the 100 scale. If you would like to convert it to a 4.0 GPA. Take the number divide by 20 subtract 1. </a:t>
            </a:r>
            <a:endParaRPr b="1" sz="2200"/>
          </a:p>
          <a:p>
            <a:pPr indent="0" lvl="0" marL="914400" rtl="0" algn="ctr">
              <a:lnSpc>
                <a:spcPct val="120000"/>
              </a:lnSpc>
              <a:spcBef>
                <a:spcPts val="800"/>
              </a:spcBef>
              <a:spcAft>
                <a:spcPts val="0"/>
              </a:spcAft>
              <a:buNone/>
            </a:pPr>
            <a:r>
              <a:rPr b="1" lang="en" sz="2200"/>
              <a:t>Ex. 100 GPA divided by 20=5</a:t>
            </a:r>
            <a:endParaRPr b="1" sz="2200"/>
          </a:p>
          <a:p>
            <a:pPr indent="0" lvl="0" marL="914400" rtl="0" algn="ctr">
              <a:lnSpc>
                <a:spcPct val="120000"/>
              </a:lnSpc>
              <a:spcBef>
                <a:spcPts val="800"/>
              </a:spcBef>
              <a:spcAft>
                <a:spcPts val="0"/>
              </a:spcAft>
              <a:buNone/>
            </a:pPr>
            <a:r>
              <a:rPr b="1" lang="en" sz="2200"/>
              <a:t>5-1=4.0 GPA</a:t>
            </a:r>
            <a:endParaRPr b="1" sz="2200"/>
          </a:p>
          <a:p>
            <a:pPr indent="0" lvl="0" marL="914400" rtl="0" algn="ctr">
              <a:lnSpc>
                <a:spcPct val="120000"/>
              </a:lnSpc>
              <a:spcBef>
                <a:spcPts val="800"/>
              </a:spcBef>
              <a:spcAft>
                <a:spcPts val="0"/>
              </a:spcAft>
              <a:buNone/>
            </a:pPr>
            <a:r>
              <a:rPr b="1" lang="en" sz="2200"/>
              <a:t>CRCA uses </a:t>
            </a:r>
            <a:r>
              <a:rPr b="1" i="1" lang="en" sz="2200" u="sng"/>
              <a:t>weighted </a:t>
            </a:r>
            <a:r>
              <a:rPr b="1" lang="en" sz="2200"/>
              <a:t>GPA. That is why some of you may have over 100. </a:t>
            </a:r>
            <a:endParaRPr b="1" sz="2200"/>
          </a:p>
          <a:p>
            <a:pPr indent="0" lvl="0" marL="177800" rtl="0" algn="ctr">
              <a:lnSpc>
                <a:spcPct val="120000"/>
              </a:lnSpc>
              <a:spcBef>
                <a:spcPts val="800"/>
              </a:spcBef>
              <a:spcAft>
                <a:spcPts val="0"/>
              </a:spcAft>
              <a:buNone/>
            </a:pPr>
            <a:r>
              <a:t/>
            </a:r>
            <a:endParaRPr sz="2000"/>
          </a:p>
          <a:p>
            <a:pPr indent="0" lvl="0" marL="177800" rtl="0" algn="ctr">
              <a:lnSpc>
                <a:spcPct val="120000"/>
              </a:lnSpc>
              <a:spcBef>
                <a:spcPts val="800"/>
              </a:spcBef>
              <a:spcAft>
                <a:spcPts val="0"/>
              </a:spcAft>
              <a:buNone/>
            </a:pPr>
            <a:r>
              <a:t/>
            </a:r>
            <a:endParaRPr sz="1800"/>
          </a:p>
          <a:p>
            <a:pPr indent="-63500" lvl="0" marL="177800" rtl="0" algn="l">
              <a:lnSpc>
                <a:spcPct val="120000"/>
              </a:lnSpc>
              <a:spcBef>
                <a:spcPts val="800"/>
              </a:spcBef>
              <a:spcAft>
                <a:spcPts val="0"/>
              </a:spcAft>
              <a:buSzPts val="1800"/>
              <a:buFont typeface="Noto Sans Symbols"/>
              <a:buNone/>
            </a:pPr>
            <a:r>
              <a:t/>
            </a:r>
            <a:endParaRPr sz="1800"/>
          </a:p>
          <a:p>
            <a:pPr indent="0" lvl="0" marL="0" rtl="0" algn="ctr">
              <a:lnSpc>
                <a:spcPct val="120000"/>
              </a:lnSpc>
              <a:spcBef>
                <a:spcPts val="800"/>
              </a:spcBef>
              <a:spcAft>
                <a:spcPts val="1200"/>
              </a:spcAft>
              <a:buSzPts val="1800"/>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8"/>
          <p:cNvSpPr txBox="1"/>
          <p:nvPr>
            <p:ph type="title"/>
          </p:nvPr>
        </p:nvSpPr>
        <p:spPr>
          <a:xfrm>
            <a:off x="1088675" y="561302"/>
            <a:ext cx="7202400" cy="747900"/>
          </a:xfrm>
          <a:prstGeom prst="rect">
            <a:avLst/>
          </a:prstGeom>
          <a:noFill/>
          <a:ln>
            <a:noFill/>
          </a:ln>
        </p:spPr>
        <p:txBody>
          <a:bodyPr anchorCtr="0" anchor="t"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Gill Sans"/>
              <a:buNone/>
            </a:pPr>
            <a:r>
              <a:rPr lang="en" sz="4500"/>
              <a:t>Class Rank</a:t>
            </a:r>
            <a:endParaRPr sz="4500"/>
          </a:p>
          <a:p>
            <a:pPr indent="0" lvl="0" marL="0" rtl="0" algn="ctr">
              <a:lnSpc>
                <a:spcPct val="90000"/>
              </a:lnSpc>
              <a:spcBef>
                <a:spcPts val="0"/>
              </a:spcBef>
              <a:spcAft>
                <a:spcPts val="0"/>
              </a:spcAft>
              <a:buClr>
                <a:schemeClr val="dk1"/>
              </a:buClr>
              <a:buSzPct val="125000"/>
              <a:buFont typeface="Gill Sans"/>
              <a:buNone/>
            </a:pPr>
            <a:br>
              <a:rPr lang="en" sz="3600"/>
            </a:br>
            <a:endParaRPr sz="3600"/>
          </a:p>
        </p:txBody>
      </p:sp>
      <p:sp>
        <p:nvSpPr>
          <p:cNvPr id="137" name="Google Shape;137;p18"/>
          <p:cNvSpPr txBox="1"/>
          <p:nvPr>
            <p:ph idx="1" type="body"/>
          </p:nvPr>
        </p:nvSpPr>
        <p:spPr>
          <a:xfrm>
            <a:off x="318050" y="1583400"/>
            <a:ext cx="8420700" cy="3231000"/>
          </a:xfrm>
          <a:prstGeom prst="rect">
            <a:avLst/>
          </a:prstGeom>
          <a:noFill/>
          <a:ln>
            <a:noFill/>
          </a:ln>
        </p:spPr>
        <p:txBody>
          <a:bodyPr anchorCtr="0" anchor="t" bIns="34275" lIns="68575" spcFirstLastPara="1" rIns="68575" wrap="square" tIns="34275">
            <a:noAutofit/>
          </a:bodyPr>
          <a:lstStyle/>
          <a:p>
            <a:pPr indent="0" lvl="0" marL="914400" rtl="0" algn="ctr">
              <a:lnSpc>
                <a:spcPct val="120000"/>
              </a:lnSpc>
              <a:spcBef>
                <a:spcPts val="800"/>
              </a:spcBef>
              <a:spcAft>
                <a:spcPts val="0"/>
              </a:spcAft>
              <a:buNone/>
            </a:pPr>
            <a:r>
              <a:rPr b="1" lang="en" sz="2200"/>
              <a:t>Your class rank will only be listed if you are in the top 10% of your class. </a:t>
            </a:r>
            <a:endParaRPr b="1" sz="2200"/>
          </a:p>
          <a:p>
            <a:pPr indent="0" lvl="0" marL="914400" rtl="0" algn="ctr">
              <a:lnSpc>
                <a:spcPct val="120000"/>
              </a:lnSpc>
              <a:spcBef>
                <a:spcPts val="800"/>
              </a:spcBef>
              <a:spcAft>
                <a:spcPts val="0"/>
              </a:spcAft>
              <a:buNone/>
            </a:pPr>
            <a:r>
              <a:rPr b="1" lang="en" sz="2200">
                <a:solidFill>
                  <a:srgbClr val="FF0000"/>
                </a:solidFill>
              </a:rPr>
              <a:t>***</a:t>
            </a:r>
            <a:r>
              <a:rPr b="1" lang="en" sz="2200">
                <a:solidFill>
                  <a:srgbClr val="FF0000"/>
                </a:solidFill>
              </a:rPr>
              <a:t>Top 10 percent, not top 10 students.*** </a:t>
            </a:r>
            <a:endParaRPr b="1" sz="2200">
              <a:solidFill>
                <a:srgbClr val="FF0000"/>
              </a:solidFill>
            </a:endParaRPr>
          </a:p>
          <a:p>
            <a:pPr indent="0" lvl="0" marL="914400" rtl="0" algn="ctr">
              <a:lnSpc>
                <a:spcPct val="120000"/>
              </a:lnSpc>
              <a:spcBef>
                <a:spcPts val="800"/>
              </a:spcBef>
              <a:spcAft>
                <a:spcPts val="0"/>
              </a:spcAft>
              <a:buNone/>
            </a:pPr>
            <a:r>
              <a:rPr b="1" lang="en" sz="2200">
                <a:solidFill>
                  <a:schemeClr val="dk1"/>
                </a:solidFill>
              </a:rPr>
              <a:t>Why this matters:</a:t>
            </a:r>
            <a:endParaRPr b="1" sz="2200">
              <a:solidFill>
                <a:schemeClr val="dk1"/>
              </a:solidFill>
            </a:endParaRPr>
          </a:p>
          <a:p>
            <a:pPr indent="-368300" lvl="0" marL="457200" rtl="0" algn="ctr">
              <a:lnSpc>
                <a:spcPct val="120000"/>
              </a:lnSpc>
              <a:spcBef>
                <a:spcPts val="800"/>
              </a:spcBef>
              <a:spcAft>
                <a:spcPts val="0"/>
              </a:spcAft>
              <a:buClr>
                <a:schemeClr val="dk1"/>
              </a:buClr>
              <a:buSzPts val="2200"/>
              <a:buAutoNum type="arabicPeriod"/>
            </a:pPr>
            <a:r>
              <a:rPr b="1" lang="en" sz="2200">
                <a:solidFill>
                  <a:schemeClr val="dk1"/>
                </a:solidFill>
              </a:rPr>
              <a:t>The top student in the senior class receives free tuition for their first year of college. </a:t>
            </a:r>
            <a:endParaRPr b="1" sz="2200">
              <a:solidFill>
                <a:schemeClr val="dk1"/>
              </a:solidFill>
            </a:endParaRPr>
          </a:p>
          <a:p>
            <a:pPr indent="0" lvl="0" marL="914400" rtl="0" algn="ctr">
              <a:lnSpc>
                <a:spcPct val="120000"/>
              </a:lnSpc>
              <a:spcBef>
                <a:spcPts val="800"/>
              </a:spcBef>
              <a:spcAft>
                <a:spcPts val="0"/>
              </a:spcAft>
              <a:buNone/>
            </a:pPr>
            <a:r>
              <a:t/>
            </a:r>
            <a:endParaRPr b="1" sz="2200">
              <a:solidFill>
                <a:schemeClr val="dk1"/>
              </a:solidFill>
            </a:endParaRPr>
          </a:p>
          <a:p>
            <a:pPr indent="0" lvl="0" marL="177800" rtl="0" algn="ctr">
              <a:lnSpc>
                <a:spcPct val="120000"/>
              </a:lnSpc>
              <a:spcBef>
                <a:spcPts val="800"/>
              </a:spcBef>
              <a:spcAft>
                <a:spcPts val="0"/>
              </a:spcAft>
              <a:buNone/>
            </a:pPr>
            <a:r>
              <a:t/>
            </a:r>
            <a:endParaRPr sz="2000"/>
          </a:p>
          <a:p>
            <a:pPr indent="0" lvl="0" marL="177800" rtl="0" algn="ctr">
              <a:lnSpc>
                <a:spcPct val="120000"/>
              </a:lnSpc>
              <a:spcBef>
                <a:spcPts val="800"/>
              </a:spcBef>
              <a:spcAft>
                <a:spcPts val="0"/>
              </a:spcAft>
              <a:buNone/>
            </a:pPr>
            <a:r>
              <a:t/>
            </a:r>
            <a:endParaRPr sz="1800"/>
          </a:p>
          <a:p>
            <a:pPr indent="-63500" lvl="0" marL="177800" rtl="0" algn="l">
              <a:lnSpc>
                <a:spcPct val="120000"/>
              </a:lnSpc>
              <a:spcBef>
                <a:spcPts val="800"/>
              </a:spcBef>
              <a:spcAft>
                <a:spcPts val="0"/>
              </a:spcAft>
              <a:buSzPts val="1800"/>
              <a:buFont typeface="Noto Sans Symbols"/>
              <a:buNone/>
            </a:pPr>
            <a:r>
              <a:t/>
            </a:r>
            <a:endParaRPr sz="1800"/>
          </a:p>
          <a:p>
            <a:pPr indent="0" lvl="0" marL="0" rtl="0" algn="ctr">
              <a:lnSpc>
                <a:spcPct val="120000"/>
              </a:lnSpc>
              <a:spcBef>
                <a:spcPts val="800"/>
              </a:spcBef>
              <a:spcAft>
                <a:spcPts val="1200"/>
              </a:spcAft>
              <a:buSzPts val="1800"/>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9"/>
          <p:cNvSpPr txBox="1"/>
          <p:nvPr>
            <p:ph type="title"/>
          </p:nvPr>
        </p:nvSpPr>
        <p:spPr>
          <a:xfrm>
            <a:off x="1088675" y="561302"/>
            <a:ext cx="7202400" cy="747900"/>
          </a:xfrm>
          <a:prstGeom prst="rect">
            <a:avLst/>
          </a:prstGeom>
          <a:noFill/>
          <a:ln>
            <a:noFill/>
          </a:ln>
        </p:spPr>
        <p:txBody>
          <a:bodyPr anchorCtr="0" anchor="t"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Gill Sans"/>
              <a:buNone/>
            </a:pPr>
            <a:r>
              <a:rPr lang="en" sz="4500"/>
              <a:t>Class Rank</a:t>
            </a:r>
            <a:endParaRPr sz="4500"/>
          </a:p>
          <a:p>
            <a:pPr indent="0" lvl="0" marL="0" rtl="0" algn="ctr">
              <a:lnSpc>
                <a:spcPct val="90000"/>
              </a:lnSpc>
              <a:spcBef>
                <a:spcPts val="0"/>
              </a:spcBef>
              <a:spcAft>
                <a:spcPts val="0"/>
              </a:spcAft>
              <a:buClr>
                <a:schemeClr val="dk1"/>
              </a:buClr>
              <a:buSzPct val="125000"/>
              <a:buFont typeface="Gill Sans"/>
              <a:buNone/>
            </a:pPr>
            <a:br>
              <a:rPr lang="en" sz="3600"/>
            </a:br>
            <a:endParaRPr sz="3600"/>
          </a:p>
        </p:txBody>
      </p:sp>
      <p:sp>
        <p:nvSpPr>
          <p:cNvPr id="143" name="Google Shape;143;p19"/>
          <p:cNvSpPr txBox="1"/>
          <p:nvPr>
            <p:ph idx="1" type="body"/>
          </p:nvPr>
        </p:nvSpPr>
        <p:spPr>
          <a:xfrm>
            <a:off x="318050" y="973425"/>
            <a:ext cx="8420700" cy="3840900"/>
          </a:xfrm>
          <a:prstGeom prst="rect">
            <a:avLst/>
          </a:prstGeom>
          <a:noFill/>
          <a:ln>
            <a:noFill/>
          </a:ln>
        </p:spPr>
        <p:txBody>
          <a:bodyPr anchorCtr="0" anchor="t" bIns="34275" lIns="68575" spcFirstLastPara="1" rIns="68575" wrap="square" tIns="34275">
            <a:noAutofit/>
          </a:bodyPr>
          <a:lstStyle/>
          <a:p>
            <a:pPr indent="0" lvl="0" marL="914400" rtl="0" algn="ctr">
              <a:lnSpc>
                <a:spcPct val="120000"/>
              </a:lnSpc>
              <a:spcBef>
                <a:spcPts val="800"/>
              </a:spcBef>
              <a:spcAft>
                <a:spcPts val="0"/>
              </a:spcAft>
              <a:buNone/>
            </a:pPr>
            <a:r>
              <a:t/>
            </a:r>
            <a:endParaRPr b="1" sz="2200">
              <a:solidFill>
                <a:schemeClr val="dk1"/>
              </a:solidFill>
            </a:endParaRPr>
          </a:p>
          <a:p>
            <a:pPr indent="0" lvl="0" marL="914400" rtl="0" algn="ctr">
              <a:lnSpc>
                <a:spcPct val="120000"/>
              </a:lnSpc>
              <a:spcBef>
                <a:spcPts val="800"/>
              </a:spcBef>
              <a:spcAft>
                <a:spcPts val="0"/>
              </a:spcAft>
              <a:buNone/>
            </a:pPr>
            <a:r>
              <a:rPr b="1" lang="en" sz="2200">
                <a:solidFill>
                  <a:schemeClr val="dk1"/>
                </a:solidFill>
              </a:rPr>
              <a:t>2. The top 10% receive automatic admission to any Texas public university other than UT. </a:t>
            </a:r>
            <a:endParaRPr b="1" sz="2200">
              <a:solidFill>
                <a:schemeClr val="dk1"/>
              </a:solidFill>
            </a:endParaRPr>
          </a:p>
          <a:p>
            <a:pPr indent="0" lvl="0" marL="914400" rtl="0" algn="ctr">
              <a:lnSpc>
                <a:spcPct val="120000"/>
              </a:lnSpc>
              <a:spcBef>
                <a:spcPts val="800"/>
              </a:spcBef>
              <a:spcAft>
                <a:spcPts val="0"/>
              </a:spcAft>
              <a:buNone/>
            </a:pPr>
            <a:r>
              <a:rPr b="1" lang="en" sz="2200">
                <a:solidFill>
                  <a:schemeClr val="dk1"/>
                </a:solidFill>
              </a:rPr>
              <a:t>For example A&amp;M, Texas Tech, Texas State, UT Dallas</a:t>
            </a:r>
            <a:endParaRPr b="1" sz="2200">
              <a:solidFill>
                <a:schemeClr val="dk1"/>
              </a:solidFill>
            </a:endParaRPr>
          </a:p>
          <a:p>
            <a:pPr indent="0" lvl="0" marL="914400" rtl="0" algn="ctr">
              <a:lnSpc>
                <a:spcPct val="120000"/>
              </a:lnSpc>
              <a:spcBef>
                <a:spcPts val="800"/>
              </a:spcBef>
              <a:spcAft>
                <a:spcPts val="0"/>
              </a:spcAft>
              <a:buNone/>
            </a:pPr>
            <a:r>
              <a:rPr b="1" lang="en" sz="2200">
                <a:solidFill>
                  <a:schemeClr val="dk1"/>
                </a:solidFill>
              </a:rPr>
              <a:t>Only the top 6% </a:t>
            </a:r>
            <a:r>
              <a:rPr b="1" lang="en" sz="2200">
                <a:solidFill>
                  <a:schemeClr val="dk1"/>
                </a:solidFill>
              </a:rPr>
              <a:t>receive</a:t>
            </a:r>
            <a:r>
              <a:rPr b="1" lang="en" sz="2200">
                <a:solidFill>
                  <a:schemeClr val="dk1"/>
                </a:solidFill>
              </a:rPr>
              <a:t> automatic admission to UT Austin.  </a:t>
            </a:r>
            <a:endParaRPr b="1" sz="2200">
              <a:solidFill>
                <a:schemeClr val="dk1"/>
              </a:solidFill>
            </a:endParaRPr>
          </a:p>
          <a:p>
            <a:pPr indent="0" lvl="0" marL="177800" rtl="0" algn="ctr">
              <a:lnSpc>
                <a:spcPct val="120000"/>
              </a:lnSpc>
              <a:spcBef>
                <a:spcPts val="800"/>
              </a:spcBef>
              <a:spcAft>
                <a:spcPts val="0"/>
              </a:spcAft>
              <a:buNone/>
            </a:pPr>
            <a:r>
              <a:t/>
            </a:r>
            <a:endParaRPr sz="2000"/>
          </a:p>
          <a:p>
            <a:pPr indent="0" lvl="0" marL="177800" rtl="0" algn="ctr">
              <a:lnSpc>
                <a:spcPct val="120000"/>
              </a:lnSpc>
              <a:spcBef>
                <a:spcPts val="800"/>
              </a:spcBef>
              <a:spcAft>
                <a:spcPts val="0"/>
              </a:spcAft>
              <a:buNone/>
            </a:pPr>
            <a:r>
              <a:t/>
            </a:r>
            <a:endParaRPr sz="1800"/>
          </a:p>
          <a:p>
            <a:pPr indent="-63500" lvl="0" marL="177800" rtl="0" algn="l">
              <a:lnSpc>
                <a:spcPct val="120000"/>
              </a:lnSpc>
              <a:spcBef>
                <a:spcPts val="800"/>
              </a:spcBef>
              <a:spcAft>
                <a:spcPts val="0"/>
              </a:spcAft>
              <a:buSzPts val="1800"/>
              <a:buFont typeface="Noto Sans Symbols"/>
              <a:buNone/>
            </a:pPr>
            <a:r>
              <a:t/>
            </a:r>
            <a:endParaRPr sz="1800"/>
          </a:p>
          <a:p>
            <a:pPr indent="0" lvl="0" marL="0" rtl="0" algn="ctr">
              <a:lnSpc>
                <a:spcPct val="120000"/>
              </a:lnSpc>
              <a:spcBef>
                <a:spcPts val="800"/>
              </a:spcBef>
              <a:spcAft>
                <a:spcPts val="1200"/>
              </a:spcAft>
              <a:buSzPts val="1800"/>
              <a:buNone/>
            </a:pPr>
            <a:r>
              <a:t/>
            </a:r>
            <a:endParaRPr sz="1800"/>
          </a:p>
        </p:txBody>
      </p:sp>
      <p:pic>
        <p:nvPicPr>
          <p:cNvPr id="144" name="Google Shape;144;p19"/>
          <p:cNvPicPr preferRelativeResize="0"/>
          <p:nvPr/>
        </p:nvPicPr>
        <p:blipFill>
          <a:blip r:embed="rId3">
            <a:alphaModFix/>
          </a:blip>
          <a:stretch>
            <a:fillRect/>
          </a:stretch>
        </p:blipFill>
        <p:spPr>
          <a:xfrm flipH="1">
            <a:off x="67499" y="3363850"/>
            <a:ext cx="4186051" cy="17796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ph type="title"/>
          </p:nvPr>
        </p:nvSpPr>
        <p:spPr>
          <a:xfrm>
            <a:off x="1088675" y="561302"/>
            <a:ext cx="7202400" cy="747900"/>
          </a:xfrm>
          <a:prstGeom prst="rect">
            <a:avLst/>
          </a:prstGeom>
          <a:noFill/>
          <a:ln>
            <a:noFill/>
          </a:ln>
        </p:spPr>
        <p:txBody>
          <a:bodyPr anchorCtr="0" anchor="t"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Gill Sans"/>
              <a:buNone/>
            </a:pPr>
            <a:r>
              <a:rPr lang="en" sz="4500"/>
              <a:t>Next Week</a:t>
            </a:r>
            <a:endParaRPr sz="4500"/>
          </a:p>
          <a:p>
            <a:pPr indent="0" lvl="0" marL="0" rtl="0" algn="ctr">
              <a:lnSpc>
                <a:spcPct val="90000"/>
              </a:lnSpc>
              <a:spcBef>
                <a:spcPts val="0"/>
              </a:spcBef>
              <a:spcAft>
                <a:spcPts val="0"/>
              </a:spcAft>
              <a:buClr>
                <a:schemeClr val="dk1"/>
              </a:buClr>
              <a:buSzPct val="125000"/>
              <a:buFont typeface="Gill Sans"/>
              <a:buNone/>
            </a:pPr>
            <a:br>
              <a:rPr lang="en" sz="3600"/>
            </a:br>
            <a:endParaRPr sz="3600"/>
          </a:p>
        </p:txBody>
      </p:sp>
      <p:sp>
        <p:nvSpPr>
          <p:cNvPr id="150" name="Google Shape;150;p20"/>
          <p:cNvSpPr txBox="1"/>
          <p:nvPr>
            <p:ph idx="1" type="body"/>
          </p:nvPr>
        </p:nvSpPr>
        <p:spPr>
          <a:xfrm>
            <a:off x="318050" y="973425"/>
            <a:ext cx="8420700" cy="3840900"/>
          </a:xfrm>
          <a:prstGeom prst="rect">
            <a:avLst/>
          </a:prstGeom>
          <a:noFill/>
          <a:ln>
            <a:noFill/>
          </a:ln>
        </p:spPr>
        <p:txBody>
          <a:bodyPr anchorCtr="0" anchor="t" bIns="34275" lIns="68575" spcFirstLastPara="1" rIns="68575" wrap="square" tIns="34275">
            <a:noAutofit/>
          </a:bodyPr>
          <a:lstStyle/>
          <a:p>
            <a:pPr indent="0" lvl="0" marL="914400" rtl="0" algn="ctr">
              <a:lnSpc>
                <a:spcPct val="120000"/>
              </a:lnSpc>
              <a:spcBef>
                <a:spcPts val="800"/>
              </a:spcBef>
              <a:spcAft>
                <a:spcPts val="0"/>
              </a:spcAft>
              <a:buNone/>
            </a:pPr>
            <a:r>
              <a:t/>
            </a:r>
            <a:endParaRPr b="1" sz="2200">
              <a:solidFill>
                <a:schemeClr val="dk1"/>
              </a:solidFill>
            </a:endParaRPr>
          </a:p>
          <a:p>
            <a:pPr indent="0" lvl="0" marL="914400" rtl="0" algn="ctr">
              <a:lnSpc>
                <a:spcPct val="120000"/>
              </a:lnSpc>
              <a:spcBef>
                <a:spcPts val="800"/>
              </a:spcBef>
              <a:spcAft>
                <a:spcPts val="0"/>
              </a:spcAft>
              <a:buNone/>
            </a:pPr>
            <a:r>
              <a:rPr b="1" lang="en" sz="2200">
                <a:solidFill>
                  <a:schemeClr val="dk1"/>
                </a:solidFill>
              </a:rPr>
              <a:t>Next week we will be covering how to register for summer classes and how to look at your ACC graduation overview to see if you are on track to graduate with your Associate degree. </a:t>
            </a:r>
            <a:endParaRPr b="1" sz="2200">
              <a:solidFill>
                <a:schemeClr val="dk1"/>
              </a:solidFill>
            </a:endParaRPr>
          </a:p>
          <a:p>
            <a:pPr indent="0" lvl="0" marL="177800" rtl="0" algn="ctr">
              <a:lnSpc>
                <a:spcPct val="120000"/>
              </a:lnSpc>
              <a:spcBef>
                <a:spcPts val="800"/>
              </a:spcBef>
              <a:spcAft>
                <a:spcPts val="0"/>
              </a:spcAft>
              <a:buNone/>
            </a:pPr>
            <a:r>
              <a:t/>
            </a:r>
            <a:endParaRPr sz="2000"/>
          </a:p>
          <a:p>
            <a:pPr indent="0" lvl="0" marL="177800" rtl="0" algn="ctr">
              <a:lnSpc>
                <a:spcPct val="120000"/>
              </a:lnSpc>
              <a:spcBef>
                <a:spcPts val="800"/>
              </a:spcBef>
              <a:spcAft>
                <a:spcPts val="0"/>
              </a:spcAft>
              <a:buNone/>
            </a:pPr>
            <a:r>
              <a:t/>
            </a:r>
            <a:endParaRPr sz="1800"/>
          </a:p>
          <a:p>
            <a:pPr indent="-63500" lvl="0" marL="177800" rtl="0" algn="l">
              <a:lnSpc>
                <a:spcPct val="120000"/>
              </a:lnSpc>
              <a:spcBef>
                <a:spcPts val="800"/>
              </a:spcBef>
              <a:spcAft>
                <a:spcPts val="0"/>
              </a:spcAft>
              <a:buSzPts val="1800"/>
              <a:buFont typeface="Noto Sans Symbols"/>
              <a:buNone/>
            </a:pPr>
            <a:r>
              <a:t/>
            </a:r>
            <a:endParaRPr sz="1800"/>
          </a:p>
          <a:p>
            <a:pPr indent="0" lvl="0" marL="0" rtl="0" algn="ctr">
              <a:lnSpc>
                <a:spcPct val="120000"/>
              </a:lnSpc>
              <a:spcBef>
                <a:spcPts val="800"/>
              </a:spcBef>
              <a:spcAft>
                <a:spcPts val="1200"/>
              </a:spcAft>
              <a:buSzPts val="1800"/>
              <a:buNone/>
            </a:pPr>
            <a:r>
              <a:t/>
            </a:r>
            <a:endParaRPr sz="1800"/>
          </a:p>
        </p:txBody>
      </p:sp>
      <p:pic>
        <p:nvPicPr>
          <p:cNvPr id="151" name="Google Shape;151;p20"/>
          <p:cNvPicPr preferRelativeResize="0"/>
          <p:nvPr/>
        </p:nvPicPr>
        <p:blipFill>
          <a:blip r:embed="rId3">
            <a:alphaModFix/>
          </a:blip>
          <a:stretch>
            <a:fillRect/>
          </a:stretch>
        </p:blipFill>
        <p:spPr>
          <a:xfrm>
            <a:off x="1830175" y="3297900"/>
            <a:ext cx="5736975" cy="1747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1"/>
          <p:cNvSpPr txBox="1"/>
          <p:nvPr>
            <p:ph type="title"/>
          </p:nvPr>
        </p:nvSpPr>
        <p:spPr>
          <a:xfrm>
            <a:off x="1088675" y="577774"/>
            <a:ext cx="7202400" cy="11043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Gill Sans"/>
              <a:buNone/>
            </a:pPr>
            <a:r>
              <a:rPr lang="en" sz="4500"/>
              <a:t>College Prep Assignment</a:t>
            </a:r>
            <a:endParaRPr sz="3600"/>
          </a:p>
        </p:txBody>
      </p:sp>
      <p:sp>
        <p:nvSpPr>
          <p:cNvPr id="157" name="Google Shape;157;p21"/>
          <p:cNvSpPr txBox="1"/>
          <p:nvPr>
            <p:ph idx="1" type="body"/>
          </p:nvPr>
        </p:nvSpPr>
        <p:spPr>
          <a:xfrm>
            <a:off x="318050" y="1204225"/>
            <a:ext cx="8420700" cy="3243000"/>
          </a:xfrm>
          <a:prstGeom prst="rect">
            <a:avLst/>
          </a:prstGeom>
          <a:noFill/>
          <a:ln>
            <a:noFill/>
          </a:ln>
        </p:spPr>
        <p:txBody>
          <a:bodyPr anchorCtr="0" anchor="t" bIns="34275" lIns="68575" spcFirstLastPara="1" rIns="68575" wrap="square" tIns="34275">
            <a:noAutofit/>
          </a:bodyPr>
          <a:lstStyle/>
          <a:p>
            <a:pPr indent="0" lvl="0" marL="0" rtl="0" algn="l">
              <a:lnSpc>
                <a:spcPct val="120000"/>
              </a:lnSpc>
              <a:spcBef>
                <a:spcPts val="800"/>
              </a:spcBef>
              <a:spcAft>
                <a:spcPts val="0"/>
              </a:spcAft>
              <a:buNone/>
            </a:pPr>
            <a:r>
              <a:t/>
            </a:r>
            <a:endParaRPr sz="1800"/>
          </a:p>
          <a:p>
            <a:pPr indent="0" lvl="0" marL="177800" rtl="0" algn="ctr">
              <a:lnSpc>
                <a:spcPct val="120000"/>
              </a:lnSpc>
              <a:spcBef>
                <a:spcPts val="800"/>
              </a:spcBef>
              <a:spcAft>
                <a:spcPts val="0"/>
              </a:spcAft>
              <a:buNone/>
            </a:pPr>
            <a:r>
              <a:rPr b="1" lang="en" sz="2200"/>
              <a:t>In the comments section, please answer the following question: </a:t>
            </a:r>
            <a:endParaRPr b="1" sz="2200"/>
          </a:p>
          <a:p>
            <a:pPr indent="0" lvl="0" marL="177800" rtl="0" algn="ctr">
              <a:lnSpc>
                <a:spcPct val="120000"/>
              </a:lnSpc>
              <a:spcBef>
                <a:spcPts val="800"/>
              </a:spcBef>
              <a:spcAft>
                <a:spcPts val="0"/>
              </a:spcAft>
              <a:buNone/>
            </a:pPr>
            <a:r>
              <a:rPr b="1" lang="en" sz="2200"/>
              <a:t>If you could have dinner with anyone, dead or alive, who would it be and why?</a:t>
            </a:r>
            <a:endParaRPr b="1" sz="2200"/>
          </a:p>
          <a:p>
            <a:pPr indent="-63500" lvl="0" marL="177800" rtl="0" algn="l">
              <a:lnSpc>
                <a:spcPct val="120000"/>
              </a:lnSpc>
              <a:spcBef>
                <a:spcPts val="800"/>
              </a:spcBef>
              <a:spcAft>
                <a:spcPts val="0"/>
              </a:spcAft>
              <a:buSzPts val="1800"/>
              <a:buFont typeface="Noto Sans Symbols"/>
              <a:buNone/>
            </a:pPr>
            <a:r>
              <a:t/>
            </a:r>
            <a:endParaRPr sz="1800"/>
          </a:p>
          <a:p>
            <a:pPr indent="0" lvl="0" marL="0" rtl="0" algn="ctr">
              <a:lnSpc>
                <a:spcPct val="120000"/>
              </a:lnSpc>
              <a:spcBef>
                <a:spcPts val="800"/>
              </a:spcBef>
              <a:spcAft>
                <a:spcPts val="1200"/>
              </a:spcAft>
              <a:buSzPts val="1800"/>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